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4"/>
  </p:notesMasterIdLst>
  <p:handoutMasterIdLst>
    <p:handoutMasterId r:id="rId15"/>
  </p:handoutMasterIdLst>
  <p:sldIdLst>
    <p:sldId id="347" r:id="rId2"/>
    <p:sldId id="356" r:id="rId3"/>
    <p:sldId id="368" r:id="rId4"/>
    <p:sldId id="362" r:id="rId5"/>
    <p:sldId id="357" r:id="rId6"/>
    <p:sldId id="363" r:id="rId7"/>
    <p:sldId id="364" r:id="rId8"/>
    <p:sldId id="365" r:id="rId9"/>
    <p:sldId id="367" r:id="rId10"/>
    <p:sldId id="369" r:id="rId11"/>
    <p:sldId id="366" r:id="rId12"/>
    <p:sldId id="36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563" autoAdjust="0"/>
  </p:normalViewPr>
  <p:slideViewPr>
    <p:cSldViewPr snapToGrid="0" snapToObjects="1">
      <p:cViewPr varScale="1">
        <p:scale>
          <a:sx n="106" d="100"/>
          <a:sy n="106" d="100"/>
        </p:scale>
        <p:origin x="-14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09B4C-BF2C-C844-B93C-AC8EC5D17265}" type="datetime1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65FB4-8433-B842-B8FD-9434E4361842}" type="datetime1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6C692-8674-7143-B27E-50F12C721844}" type="datetime1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E70BD-E5FB-3B47-A36E-8EBEF75E7C48}" type="datetime1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F759-15EF-FC48-BF6E-D6CCB5426946}" type="datetime1">
              <a:rPr lang="en-US" smtClean="0"/>
              <a:t>10/10/14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6E82-B523-634B-B5D2-227E138D2EBE}" type="datetime1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7F67-FC0D-384D-AEA8-C540F5837426}" type="datetime1">
              <a:rPr lang="en-US" smtClean="0"/>
              <a:t>10/10/14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A7C10-7F3D-8146-BFBF-45B719932F28}" type="datetime1">
              <a:rPr lang="en-US" smtClean="0"/>
              <a:t>10/10/14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BD1F7-5711-8C4D-B474-527921220A16}" type="datetime1">
              <a:rPr lang="en-US" smtClean="0"/>
              <a:t>10/10/14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EF42-64E6-0B40-A937-A12CB534B371}" type="datetime1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F812-1332-2943-9BFE-6F494C1DBE47}" type="datetime1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20BF90A-0419-1B45-B0A6-AFDB83D77301}" type="datetime1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492875"/>
            <a:ext cx="4943061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eam@droidsrobotics.org" TargetMode="Externa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602" y="415016"/>
            <a:ext cx="8599837" cy="4571999"/>
          </a:xfrm>
        </p:spPr>
        <p:txBody>
          <a:bodyPr/>
          <a:lstStyle/>
          <a:p>
            <a:r>
              <a:rPr lang="en-US" sz="5400" dirty="0" smtClean="0"/>
              <a:t>INTERMEDIATE Ev3 programming LESSON: </a:t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400" dirty="0" smtClean="0">
                <a:solidFill>
                  <a:srgbClr val="0000FF"/>
                </a:solidFill>
              </a:rPr>
              <a:t>debugging Techniques: </a:t>
            </a:r>
            <a:r>
              <a:rPr lang="en-US" sz="4000" dirty="0" smtClean="0">
                <a:solidFill>
                  <a:srgbClr val="0000FF"/>
                </a:solidFill>
              </a:rPr>
              <a:t>DISPLAY, LIGHT, Sound, Button Press…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296" y="5230578"/>
            <a:ext cx="6858000" cy="914400"/>
          </a:xfrm>
        </p:spPr>
        <p:txBody>
          <a:bodyPr/>
          <a:lstStyle/>
          <a:p>
            <a:r>
              <a:rPr lang="en-US" dirty="0" smtClean="0"/>
              <a:t>By Droids Robotics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5925554" cy="283845"/>
          </a:xfrm>
        </p:spPr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Droidslog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55" y="1044769"/>
            <a:ext cx="2061923" cy="206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SAMPLE VIDEO – CLICK TO PLAY</a:t>
            </a:r>
            <a:endParaRPr lang="en-US" dirty="0"/>
          </a:p>
        </p:txBody>
      </p:sp>
      <p:pic>
        <p:nvPicPr>
          <p:cNvPr id="5" name="DebuggingPrevie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199" y="1158459"/>
            <a:ext cx="8118453" cy="457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7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OTHER METHODS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952" y="1116502"/>
            <a:ext cx="3912728" cy="4914998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Recordings: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You can record your runs with a camera. Then watch each run and observe what went wrong</a:t>
            </a:r>
          </a:p>
          <a:p>
            <a:pPr marL="742950" lvl="1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Comments: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You can also use “comments” to help debug – we add comments to remember what older values were entered into a block.  We watch the run and then adjust these values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35" y="699052"/>
            <a:ext cx="2765298" cy="1957458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98" y="2416040"/>
            <a:ext cx="1953095" cy="19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6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63865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 smtClean="0"/>
              <a:t>These slides were created by Nick Faber with help from Sanjay Seshan and Arvind Seshan. </a:t>
            </a:r>
            <a:r>
              <a:rPr lang="en-US" b="0" dirty="0"/>
              <a:t> </a:t>
            </a:r>
            <a:r>
              <a:rPr lang="en-US" b="0" dirty="0" smtClean="0"/>
              <a:t>The video demo was made by Arvind Seshan. All three authors are from FLL Team: Not the Droids You Are Looking For.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This material is free to use and distribute. 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Please send us an email letting us know if you liked the material, how you used it, and if you have any corrections or suggestions for improvement.</a:t>
            </a:r>
          </a:p>
          <a:p>
            <a:pPr lvl="2"/>
            <a:r>
              <a:rPr lang="en-US" dirty="0" smtClean="0">
                <a:hlinkClick r:id="rId2"/>
              </a:rPr>
              <a:t>team@droidsrobotics.org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Other </a:t>
            </a:r>
            <a:r>
              <a:rPr lang="en-US" b="0" dirty="0"/>
              <a:t>useful resources: http://</a:t>
            </a:r>
            <a:r>
              <a:rPr lang="en-US" b="0" dirty="0" err="1"/>
              <a:t>www.droidsrobotics.org</a:t>
            </a:r>
            <a:r>
              <a:rPr lang="en-US" b="0" dirty="0"/>
              <a:t>/</a:t>
            </a:r>
            <a:r>
              <a:rPr lang="en-US" b="0" dirty="0" err="1"/>
              <a:t>Droids_Robotics</a:t>
            </a:r>
            <a:r>
              <a:rPr lang="en-US" b="0" dirty="0"/>
              <a:t>/</a:t>
            </a:r>
            <a:r>
              <a:rPr lang="en-US" b="0" dirty="0" err="1"/>
              <a:t>World_Class_Resources.html</a:t>
            </a:r>
            <a:endParaRPr lang="en-US" b="0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Droids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03" y="5277849"/>
            <a:ext cx="1498871" cy="14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4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22459"/>
            <a:ext cx="7886700" cy="3226621"/>
          </a:xfrm>
        </p:spPr>
        <p:txBody>
          <a:bodyPr>
            <a:normAutofit lnSpcReduction="10000"/>
          </a:bodyPr>
          <a:lstStyle/>
          <a:p>
            <a:pPr marL="233363" indent="-233363">
              <a:buFont typeface="Arial"/>
              <a:buChar char="•"/>
            </a:pPr>
            <a:r>
              <a:rPr lang="en-US" b="0" dirty="0" smtClean="0"/>
              <a:t>Debugging is a useful strategy to figure out where in your program something is going wrong or what went wrong</a:t>
            </a:r>
          </a:p>
          <a:p>
            <a:pPr marL="233363" indent="-233363">
              <a:buFont typeface="Arial"/>
              <a:buChar char="•"/>
            </a:pPr>
            <a:r>
              <a:rPr lang="en-US" b="0" dirty="0" smtClean="0"/>
              <a:t>Once your code starts to become long</a:t>
            </a:r>
            <a:r>
              <a:rPr lang="en-US" b="0" dirty="0"/>
              <a:t> </a:t>
            </a:r>
            <a:r>
              <a:rPr lang="en-US" b="0" dirty="0" smtClean="0"/>
              <a:t>or complicated (e.g. using sensors), it can become hard to figure out where in the program you are</a:t>
            </a:r>
          </a:p>
          <a:p>
            <a:pPr marL="233363" indent="-233363">
              <a:buFont typeface="Arial"/>
              <a:buChar char="•"/>
            </a:pPr>
            <a:r>
              <a:rPr lang="en-US" b="0" dirty="0" smtClean="0"/>
              <a:t>The following slides show you some ways of knowing where you are in your program or knowing what values your sensors see</a:t>
            </a:r>
          </a:p>
          <a:p>
            <a:pPr marL="233363" indent="-233363">
              <a:buFont typeface="Arial"/>
              <a:buChar char="•"/>
            </a:pPr>
            <a:r>
              <a:rPr lang="en-US" b="0" dirty="0" smtClean="0"/>
              <a:t>You will see that these techniques can be VERY USEFUL to an FLL team</a:t>
            </a:r>
          </a:p>
        </p:txBody>
      </p:sp>
      <p:sp>
        <p:nvSpPr>
          <p:cNvPr id="4" name="Process 3"/>
          <p:cNvSpPr/>
          <p:nvPr/>
        </p:nvSpPr>
        <p:spPr>
          <a:xfrm>
            <a:off x="331775" y="4817048"/>
            <a:ext cx="1430090" cy="1029773"/>
          </a:xfrm>
          <a:prstGeom prst="flowChartProcess">
            <a:avLst/>
          </a:prstGeom>
          <a:solidFill>
            <a:srgbClr val="F5C2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Locate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Error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Process 4"/>
          <p:cNvSpPr/>
          <p:nvPr/>
        </p:nvSpPr>
        <p:spPr>
          <a:xfrm>
            <a:off x="2219495" y="4805605"/>
            <a:ext cx="1327124" cy="1029773"/>
          </a:xfrm>
          <a:prstGeom prst="flowChartProcess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of Solution</a:t>
            </a:r>
            <a:endParaRPr lang="en-US" dirty="0"/>
          </a:p>
        </p:txBody>
      </p:sp>
      <p:sp>
        <p:nvSpPr>
          <p:cNvPr id="6" name="Process 5"/>
          <p:cNvSpPr/>
          <p:nvPr/>
        </p:nvSpPr>
        <p:spPr>
          <a:xfrm>
            <a:off x="5826995" y="4809261"/>
            <a:ext cx="1327124" cy="1029773"/>
          </a:xfrm>
          <a:prstGeom prst="flowChartProcess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Re-Test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cess 6"/>
          <p:cNvSpPr/>
          <p:nvPr/>
        </p:nvSpPr>
        <p:spPr>
          <a:xfrm>
            <a:off x="4019359" y="4809262"/>
            <a:ext cx="1327124" cy="1029773"/>
          </a:xfrm>
          <a:prstGeom prst="flowChartProcess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 Error</a:t>
            </a:r>
            <a:endParaRPr lang="en-US" dirty="0"/>
          </a:p>
        </p:txBody>
      </p:sp>
      <p:cxnSp>
        <p:nvCxnSpPr>
          <p:cNvPr id="11" name="Elbow Connector 10"/>
          <p:cNvCxnSpPr>
            <a:stCxn id="6" idx="2"/>
            <a:endCxn id="4" idx="2"/>
          </p:cNvCxnSpPr>
          <p:nvPr/>
        </p:nvCxnSpPr>
        <p:spPr>
          <a:xfrm rot="5400000">
            <a:off x="3764796" y="3121059"/>
            <a:ext cx="7787" cy="5443737"/>
          </a:xfrm>
          <a:prstGeom prst="bentConnector3">
            <a:avLst>
              <a:gd name="adj1" fmla="val 303566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5" idx="1"/>
          </p:cNvCxnSpPr>
          <p:nvPr/>
        </p:nvCxnSpPr>
        <p:spPr>
          <a:xfrm flipV="1">
            <a:off x="1761865" y="5320492"/>
            <a:ext cx="457630" cy="1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>
            <a:off x="3546619" y="5320492"/>
            <a:ext cx="472740" cy="3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6" idx="1"/>
          </p:cNvCxnSpPr>
          <p:nvPr/>
        </p:nvCxnSpPr>
        <p:spPr>
          <a:xfrm flipV="1">
            <a:off x="5346483" y="5324148"/>
            <a:ext cx="48051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9" idx="1"/>
          </p:cNvCxnSpPr>
          <p:nvPr/>
        </p:nvCxnSpPr>
        <p:spPr>
          <a:xfrm>
            <a:off x="7154119" y="5324148"/>
            <a:ext cx="468260" cy="20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rocess 18"/>
          <p:cNvSpPr/>
          <p:nvPr/>
        </p:nvSpPr>
        <p:spPr>
          <a:xfrm>
            <a:off x="7622379" y="5057329"/>
            <a:ext cx="1221297" cy="537770"/>
          </a:xfrm>
          <a:prstGeom prst="flowChartProcess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HURRAY!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33363" indent="-233363"/>
            <a:r>
              <a:rPr lang="en-US" dirty="0" smtClean="0"/>
              <a:t>Why Debug?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331" y="1186677"/>
            <a:ext cx="4028866" cy="4032921"/>
          </a:xfrm>
        </p:spPr>
        <p:txBody>
          <a:bodyPr>
            <a:normAutofit/>
          </a:bodyPr>
          <a:lstStyle/>
          <a:p>
            <a:pPr algn="ctr"/>
            <a:r>
              <a:rPr lang="en-US" sz="2200" u="sng" dirty="0" smtClean="0"/>
              <a:t>Play Selected vs. Button Press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Very similar techniques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Lets you try out smaller portions of code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Play Selected requires </a:t>
            </a:r>
            <a:r>
              <a:rPr lang="en-US" b="0" dirty="0" err="1" smtClean="0"/>
              <a:t>bluetooth</a:t>
            </a:r>
            <a:endParaRPr lang="en-US" b="0" dirty="0" smtClean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Button Press requires some care so you don’t jostle the robot when pressing the button</a:t>
            </a: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2014, Droids Robotics, v. 1.0, </a:t>
            </a:r>
            <a:r>
              <a:rPr lang="en-US" dirty="0" err="1" smtClean="0"/>
              <a:t>www.droidsrobotics.org</a:t>
            </a:r>
            <a:r>
              <a:rPr lang="en-US" dirty="0" smtClean="0"/>
              <a:t>, </a:t>
            </a:r>
            <a:r>
              <a:rPr lang="en-US" dirty="0" err="1" smtClean="0"/>
              <a:t>team@droidsrobotics.org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44326" y="1205011"/>
            <a:ext cx="3880155" cy="4259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u="sng" dirty="0" smtClean="0"/>
              <a:t>Light, Sound and Display</a:t>
            </a:r>
          </a:p>
          <a:p>
            <a:pPr algn="ctr"/>
            <a:endParaRPr lang="en-US" sz="2400" u="sng" dirty="0" smtClean="0"/>
          </a:p>
          <a:p>
            <a:pPr marL="342900" indent="-342900">
              <a:buFont typeface="Arial"/>
              <a:buChar char="•"/>
            </a:pPr>
            <a:r>
              <a:rPr lang="en-US" sz="2200" b="0" dirty="0" smtClean="0"/>
              <a:t>Very similar techniques</a:t>
            </a:r>
          </a:p>
          <a:p>
            <a:pPr marL="342900" indent="-342900">
              <a:buFont typeface="Arial"/>
              <a:buChar char="•"/>
            </a:pPr>
            <a:r>
              <a:rPr lang="en-US" sz="2200" b="0" dirty="0" smtClean="0"/>
              <a:t>Light and Sound are used in the same way</a:t>
            </a:r>
          </a:p>
          <a:p>
            <a:pPr marL="342900" indent="-342900">
              <a:buFont typeface="Arial"/>
              <a:buChar char="•"/>
            </a:pPr>
            <a:r>
              <a:rPr lang="en-US" sz="2200" b="0" dirty="0" smtClean="0"/>
              <a:t>Teams enjoy the sound more and it is easier to identify sometimes</a:t>
            </a:r>
          </a:p>
          <a:p>
            <a:pPr marL="342900" indent="-342900">
              <a:buFont typeface="Arial"/>
              <a:buChar char="•"/>
            </a:pPr>
            <a:r>
              <a:rPr lang="en-US" sz="2200" b="0" dirty="0" smtClean="0"/>
              <a:t>Display Block comes in handy for knowing what block is played if your robot gets stuck and if you want to see the sensor values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205838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199" y="1182665"/>
            <a:ext cx="81537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Play selected is useful for </a:t>
            </a:r>
            <a:r>
              <a:rPr lang="en-US" sz="2000" dirty="0"/>
              <a:t>running small parts of the </a:t>
            </a:r>
            <a:r>
              <a:rPr lang="en-US" sz="2000" dirty="0" smtClean="0"/>
              <a:t>program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when you don’t want to wait for </a:t>
            </a:r>
            <a:r>
              <a:rPr lang="en-US" sz="2000" dirty="0"/>
              <a:t>your robot to complete </a:t>
            </a:r>
            <a:r>
              <a:rPr lang="en-US" sz="2000" dirty="0" smtClean="0"/>
              <a:t>other parts of the program before </a:t>
            </a:r>
            <a:r>
              <a:rPr lang="en-US" sz="2000" dirty="0"/>
              <a:t>getting to the </a:t>
            </a:r>
            <a:r>
              <a:rPr lang="en-US" sz="2000" dirty="0" smtClean="0"/>
              <a:t>part you want to see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you don’t have </a:t>
            </a:r>
            <a:r>
              <a:rPr lang="en-US" sz="2000" dirty="0" err="1" smtClean="0"/>
              <a:t>bluetooth</a:t>
            </a:r>
            <a:r>
              <a:rPr lang="en-US" sz="2000" dirty="0" smtClean="0"/>
              <a:t> built in the computer, we recommend that you purchase a </a:t>
            </a:r>
            <a:r>
              <a:rPr lang="en-US" sz="2000" dirty="0" err="1" smtClean="0"/>
              <a:t>bluetooth</a:t>
            </a:r>
            <a:r>
              <a:rPr lang="en-US" sz="2000" dirty="0" smtClean="0"/>
              <a:t> dongle (US $10-15) because it makes this type of debugging easier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 use, highlight the parts of the program you want to run and pick the play button with the parentheses (&gt;)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47" y="4604934"/>
            <a:ext cx="3878549" cy="1317047"/>
          </a:xfrm>
          <a:prstGeom prst="rect">
            <a:avLst/>
          </a:prstGeom>
        </p:spPr>
      </p:pic>
      <p:sp>
        <p:nvSpPr>
          <p:cNvPr id="6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PLAY SELECTED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546409" y="5557470"/>
            <a:ext cx="932169" cy="364511"/>
          </a:xfrm>
          <a:prstGeom prst="ellipse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034441"/>
            <a:ext cx="6686185" cy="1959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341" y="1091301"/>
            <a:ext cx="82090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To place a </a:t>
            </a:r>
            <a:r>
              <a:rPr lang="en-US" sz="2000" dirty="0" smtClean="0"/>
              <a:t>Wait </a:t>
            </a:r>
            <a:r>
              <a:rPr lang="en-US" sz="2000" dirty="0"/>
              <a:t>for </a:t>
            </a:r>
            <a:r>
              <a:rPr lang="en-US" sz="2000" dirty="0" smtClean="0"/>
              <a:t>Button </a:t>
            </a:r>
            <a:r>
              <a:rPr lang="en-US" sz="2000" dirty="0"/>
              <a:t>P</a:t>
            </a:r>
            <a:r>
              <a:rPr lang="en-US" sz="2000" dirty="0" smtClean="0"/>
              <a:t>ress </a:t>
            </a:r>
            <a:r>
              <a:rPr lang="en-US" sz="2000" dirty="0"/>
              <a:t>block in your program, place a wait block into your </a:t>
            </a:r>
            <a:r>
              <a:rPr lang="en-US" sz="2000" dirty="0" smtClean="0"/>
              <a:t>program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Go </a:t>
            </a:r>
            <a:r>
              <a:rPr lang="en-US" sz="2000" dirty="0"/>
              <a:t>under brick buttons &gt; compare &gt; brick buttons, then choose which button needs to be pressed to continue the </a:t>
            </a:r>
            <a:r>
              <a:rPr lang="en-US" sz="2000" dirty="0" smtClean="0"/>
              <a:t>program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Place </a:t>
            </a:r>
            <a:r>
              <a:rPr lang="en-US" sz="2000" dirty="0"/>
              <a:t>these wait for button presses every </a:t>
            </a:r>
            <a:r>
              <a:rPr lang="en-US" sz="2000" dirty="0" smtClean="0"/>
              <a:t>block or two close to </a:t>
            </a:r>
            <a:r>
              <a:rPr lang="en-US" sz="2000" dirty="0"/>
              <a:t>where the robot is </a:t>
            </a:r>
            <a:r>
              <a:rPr lang="en-US" sz="2000" dirty="0" smtClean="0"/>
              <a:t>not working correctly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can help you pinpoint which block is causing the robot to </a:t>
            </a:r>
            <a:r>
              <a:rPr lang="en-US" sz="2000" dirty="0" smtClean="0"/>
              <a:t>fail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robot will stop and “wait for you to press the button”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134" y="4286255"/>
            <a:ext cx="946444" cy="887291"/>
          </a:xfrm>
          <a:prstGeom prst="rect">
            <a:avLst/>
          </a:prstGeom>
        </p:spPr>
      </p:pic>
      <p:sp>
        <p:nvSpPr>
          <p:cNvPr id="11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“WAIT FOR” BUTTON PRESS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 ALERTS: BRICK STATUS LIGHT BLOCK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4" y="1821546"/>
            <a:ext cx="1665348" cy="21947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7331" y="1983766"/>
            <a:ext cx="2052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Brick status light blocks can be used for </a:t>
            </a:r>
            <a:r>
              <a:rPr lang="en-US" dirty="0" smtClean="0"/>
              <a:t>warnings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94915" y="5278948"/>
            <a:ext cx="1222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Brick</a:t>
            </a:r>
          </a:p>
          <a:p>
            <a:r>
              <a:rPr lang="en-US" dirty="0" smtClean="0"/>
              <a:t>Status</a:t>
            </a:r>
          </a:p>
          <a:p>
            <a:r>
              <a:rPr lang="en-US" dirty="0" smtClean="0"/>
              <a:t>Light</a:t>
            </a:r>
          </a:p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82237" y="1844847"/>
            <a:ext cx="346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Place these blocks at critical steps in your program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You will then be able to visualize what block is playing and figure out where the error might be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6543"/>
          <a:stretch/>
        </p:blipFill>
        <p:spPr>
          <a:xfrm>
            <a:off x="366880" y="4221821"/>
            <a:ext cx="3636297" cy="91982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274388" y="4401508"/>
            <a:ext cx="879371" cy="740138"/>
          </a:xfrm>
          <a:prstGeom prst="ellipse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1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SOUND ALERTs: SOUND BLOCK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199" y="914292"/>
            <a:ext cx="37841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You can insert different sounds at intervals (about every 5 blocks or so, and then run the program again while listening for beeps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Once you pick Play Tone, select Play Type and pick “play once”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These </a:t>
            </a:r>
            <a:r>
              <a:rPr lang="en-US" sz="2000" dirty="0"/>
              <a:t>sounds can help you narrow down where in the program something is going wrong. 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4873653" y="3541868"/>
            <a:ext cx="1465099" cy="770733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5196845" y="3715078"/>
            <a:ext cx="1361718" cy="369332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BEEP!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808865" y="4768653"/>
            <a:ext cx="288347" cy="3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97212" y="4768653"/>
            <a:ext cx="264968" cy="356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097211" y="4402373"/>
            <a:ext cx="0" cy="3662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820553" y="3926989"/>
            <a:ext cx="553316" cy="4753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01552" y="4067266"/>
            <a:ext cx="35070" cy="3428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7143282" y="4067266"/>
            <a:ext cx="35070" cy="3428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7075779" y="4154160"/>
            <a:ext cx="35070" cy="3428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7010854" y="4251702"/>
            <a:ext cx="164919" cy="874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Callout 14"/>
          <p:cNvSpPr>
            <a:spLocks noChangeAspect="1"/>
          </p:cNvSpPr>
          <p:nvPr/>
        </p:nvSpPr>
        <p:spPr>
          <a:xfrm rot="936283">
            <a:off x="7096938" y="2854858"/>
            <a:ext cx="1318205" cy="1059116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78352" y="3068747"/>
            <a:ext cx="1151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Now we know it’s between Move Inches and Spin Turn! 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894589" y="4585513"/>
            <a:ext cx="4640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53" y="914292"/>
            <a:ext cx="1928255" cy="19737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335" y="4430817"/>
            <a:ext cx="1493044" cy="707231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239555" y="1076252"/>
            <a:ext cx="629240" cy="1086983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836017" y="2117467"/>
            <a:ext cx="1334894" cy="713055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6543"/>
          <a:stretch/>
        </p:blipFill>
        <p:spPr>
          <a:xfrm>
            <a:off x="457199" y="4900097"/>
            <a:ext cx="3636297" cy="9198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709482" y="5819921"/>
            <a:ext cx="95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Sound</a:t>
            </a:r>
          </a:p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709482" y="5111757"/>
            <a:ext cx="879371" cy="740138"/>
          </a:xfrm>
          <a:prstGeom prst="ellipse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6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EGO_31313_brick._V360256019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3" y="1822050"/>
            <a:ext cx="1935305" cy="281840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PRINT TO SCREEN: DISPLAY BLOCK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93008" y="1161472"/>
            <a:ext cx="65096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Showing which block is playing on your robot 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Helps identify what block the robot is stuck on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742950" lvl="1" indent="-285750">
              <a:buFont typeface="Arial"/>
              <a:buChar char="•"/>
            </a:pP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742950" lvl="1" indent="-285750">
              <a:buFont typeface="Arial"/>
              <a:buChar char="•"/>
            </a:pP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742950" lvl="1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Seeing </a:t>
            </a:r>
            <a:r>
              <a:rPr lang="en-US" sz="2000" dirty="0"/>
              <a:t>the sensor </a:t>
            </a:r>
            <a:r>
              <a:rPr lang="en-US" sz="2000" dirty="0" smtClean="0"/>
              <a:t>readings – to see what the robot sees!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35218" y="2110279"/>
            <a:ext cx="1075103" cy="30008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Move inches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5218" y="2476120"/>
            <a:ext cx="1008609" cy="30008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Light-1  100</a:t>
            </a:r>
          </a:p>
        </p:txBody>
      </p:sp>
      <p:pic>
        <p:nvPicPr>
          <p:cNvPr id="19" name="Picture 18" descr="Screen Shot 2014-10-09 at 10.07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39" y="1814015"/>
            <a:ext cx="2192152" cy="2317931"/>
          </a:xfrm>
          <a:prstGeom prst="rect">
            <a:avLst/>
          </a:prstGeom>
        </p:spPr>
      </p:pic>
      <p:pic>
        <p:nvPicPr>
          <p:cNvPr id="20" name="Picture 19" descr="Screen Shot 2014-10-09 at 10.07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93" y="1977128"/>
            <a:ext cx="3302414" cy="2046566"/>
          </a:xfrm>
          <a:prstGeom prst="rect">
            <a:avLst/>
          </a:prstGeom>
        </p:spPr>
      </p:pic>
      <p:pic>
        <p:nvPicPr>
          <p:cNvPr id="21" name="Picture 20" descr="Screen Shot 2014-10-09 at 10.11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503" y="4917569"/>
            <a:ext cx="4497718" cy="15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6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SAMPLE VIDEO </a:t>
            </a:r>
            <a:r>
              <a:rPr lang="en-US" dirty="0" smtClean="0"/>
              <a:t>ON NEXT SLIDE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66324"/>
            <a:ext cx="80022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The video on the next slide is </a:t>
            </a:r>
            <a:r>
              <a:rPr lang="en-US" sz="2800" dirty="0" smtClean="0"/>
              <a:t>NOT intended as a solution to the Search Engine mission and isn’t even very good code to get there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Instead, what you should look at is how debugging techniques were used </a:t>
            </a:r>
            <a:r>
              <a:rPr lang="en-US" sz="2800" dirty="0" smtClean="0"/>
              <a:t>during the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W</a:t>
            </a:r>
            <a:r>
              <a:rPr lang="en-US" sz="2800" dirty="0" smtClean="0"/>
              <a:t>ait </a:t>
            </a:r>
            <a:r>
              <a:rPr lang="en-US" sz="2800" dirty="0" smtClean="0"/>
              <a:t>for button </a:t>
            </a:r>
            <a:r>
              <a:rPr lang="en-US" sz="2800" dirty="0" smtClean="0"/>
              <a:t>press</a:t>
            </a:r>
            <a:endParaRPr lang="en-US" sz="2800" dirty="0"/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S</a:t>
            </a:r>
            <a:r>
              <a:rPr lang="en-US" sz="2800" dirty="0" smtClean="0"/>
              <a:t>ounds alerts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Brick lights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 smtClean="0"/>
              <a:t>Sensor readings displayed on brick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7832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8361</TotalTime>
  <Words>957</Words>
  <Application>Microsoft Macintosh PowerPoint</Application>
  <PresentationFormat>On-screen Show (4:3)</PresentationFormat>
  <Paragraphs>97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Essential</vt:lpstr>
      <vt:lpstr>INTERMEDIATE Ev3 programming LESSON:   debugging Techniques: DISPLAY, LIGHT, Sound, Button Press…</vt:lpstr>
      <vt:lpstr>Why Debug?</vt:lpstr>
      <vt:lpstr>Different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Sanjay Seshan</cp:lastModifiedBy>
  <cp:revision>227</cp:revision>
  <dcterms:created xsi:type="dcterms:W3CDTF">2014-08-07T02:19:13Z</dcterms:created>
  <dcterms:modified xsi:type="dcterms:W3CDTF">2014-10-10T14:37:23Z</dcterms:modified>
</cp:coreProperties>
</file>